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11/2/2017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Name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Liquid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132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Name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3D Action/RPG</a:t>
            </a:r>
          </a:p>
          <a:p>
            <a:r>
              <a:rPr lang="en-US" dirty="0" smtClean="0"/>
              <a:t>Tower defense element</a:t>
            </a:r>
          </a:p>
          <a:p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person view</a:t>
            </a:r>
          </a:p>
          <a:p>
            <a:r>
              <a:rPr lang="en-US" dirty="0" smtClean="0"/>
              <a:t>Click-to-move</a:t>
            </a:r>
          </a:p>
          <a:p>
            <a:r>
              <a:rPr lang="en-US" dirty="0"/>
              <a:t>Developed for Windows and </a:t>
            </a:r>
            <a:r>
              <a:rPr lang="en-US" dirty="0" smtClean="0"/>
              <a:t>Mac</a:t>
            </a:r>
          </a:p>
          <a:p>
            <a:r>
              <a:rPr lang="en-US" dirty="0" smtClean="0"/>
              <a:t>Developed in C#</a:t>
            </a:r>
          </a:p>
          <a:p>
            <a:r>
              <a:rPr lang="en-US" dirty="0" smtClean="0"/>
              <a:t>Developed in Unity</a:t>
            </a:r>
          </a:p>
        </p:txBody>
      </p:sp>
    </p:spTree>
    <p:extLst>
      <p:ext uri="{BB962C8B-B14F-4D97-AF65-F5344CB8AC3E}">
        <p14:creationId xmlns:p14="http://schemas.microsoft.com/office/powerpoint/2010/main" val="2040695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– 1 lane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362" y="2666152"/>
            <a:ext cx="7941276" cy="37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06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and Enemy (stand-ins)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621" y="2325061"/>
            <a:ext cx="7326758" cy="411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384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POV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946" y="2472174"/>
            <a:ext cx="8732108" cy="408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674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Features – For Project 3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Player that can attack</a:t>
            </a:r>
          </a:p>
          <a:p>
            <a:r>
              <a:rPr lang="en-US" dirty="0" smtClean="0"/>
              <a:t>Enemies that can die</a:t>
            </a:r>
          </a:p>
          <a:p>
            <a:r>
              <a:rPr lang="en-US" dirty="0" smtClean="0"/>
              <a:t>Wave countdown text</a:t>
            </a:r>
          </a:p>
          <a:p>
            <a:r>
              <a:rPr lang="en-US" dirty="0" smtClean="0"/>
              <a:t>Actual enemy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857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Features – For Project 4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Player that has multiple attacks</a:t>
            </a:r>
          </a:p>
          <a:p>
            <a:r>
              <a:rPr lang="en-US" dirty="0" smtClean="0"/>
              <a:t>Enemies with health bars that deplete on attacks</a:t>
            </a:r>
          </a:p>
          <a:p>
            <a:r>
              <a:rPr lang="en-US" dirty="0" smtClean="0"/>
              <a:t>Different enemies with different amounts of health</a:t>
            </a:r>
          </a:p>
          <a:p>
            <a:r>
              <a:rPr lang="en-US" dirty="0" smtClean="0"/>
              <a:t>Base with health that causes “Game Over” upon depletion</a:t>
            </a:r>
          </a:p>
          <a:p>
            <a:r>
              <a:rPr lang="en-US" dirty="0" smtClean="0"/>
              <a:t>Multiple lanes/spawn points and enemy paths</a:t>
            </a:r>
          </a:p>
          <a:p>
            <a:r>
              <a:rPr lang="en-US" dirty="0" smtClean="0"/>
              <a:t>Mini-map</a:t>
            </a:r>
          </a:p>
          <a:p>
            <a:r>
              <a:rPr lang="en-US" dirty="0" smtClean="0"/>
              <a:t>UI to start and pause game</a:t>
            </a:r>
          </a:p>
          <a:p>
            <a:r>
              <a:rPr lang="en-US" dirty="0" smtClean="0"/>
              <a:t>Time between rounds of waves for towers</a:t>
            </a:r>
          </a:p>
          <a:p>
            <a:r>
              <a:rPr lang="en-US" smtClean="0"/>
              <a:t>Towers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27931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685</TotalTime>
  <Words>116</Words>
  <Application>Microsoft Office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 Boardroom</vt:lpstr>
      <vt:lpstr>Project Name</vt:lpstr>
      <vt:lpstr>Project Name</vt:lpstr>
      <vt:lpstr>Map – 1 lane</vt:lpstr>
      <vt:lpstr>Player and Enemy (stand-ins)</vt:lpstr>
      <vt:lpstr>Player POV</vt:lpstr>
      <vt:lpstr>Future Features – For Project 3</vt:lpstr>
      <vt:lpstr>Future Features – For Project 4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>John Bliss</dc:creator>
  <cp:lastModifiedBy>John Bliss</cp:lastModifiedBy>
  <cp:revision>9</cp:revision>
  <dcterms:created xsi:type="dcterms:W3CDTF">2017-11-03T03:01:36Z</dcterms:created>
  <dcterms:modified xsi:type="dcterms:W3CDTF">2017-11-03T14:26:38Z</dcterms:modified>
</cp:coreProperties>
</file>

<file path=docProps/thumbnail.jpeg>
</file>